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0" r:id="rId2"/>
    <p:sldId id="256" r:id="rId3"/>
    <p:sldId id="263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January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34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January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8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January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January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8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January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98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January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7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January 3,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5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January 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2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January 3,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1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3E0B7D-2260-4809-8F0A-9E5F3E24F169}" type="datetime2">
              <a:rPr lang="en-US" smtClean="0"/>
              <a:t>Tuesday, January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5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January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3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January 3,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72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71ECC5-51D9-4E70-89C1-3DCF3A372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9DAED-6998-636A-C430-D961C85D9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1900" y="3328775"/>
            <a:ext cx="9456553" cy="165462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339933"/>
                </a:solidFill>
              </a:rPr>
              <a:t>“</a:t>
            </a:r>
            <a:r>
              <a:rPr lang="en-US" sz="4400" b="1" dirty="0">
                <a:solidFill>
                  <a:srgbClr val="339933"/>
                </a:solidFill>
              </a:rPr>
              <a:t>Connecting Local Communities”</a:t>
            </a:r>
            <a:br>
              <a:rPr lang="en-US" sz="4400" b="1" dirty="0">
                <a:solidFill>
                  <a:srgbClr val="339933"/>
                </a:solidFill>
              </a:rPr>
            </a:br>
            <a:r>
              <a:rPr lang="en-US" sz="2400" dirty="0"/>
              <a:t>Highlighting local non-profits and businesses teaming up to raise funds to help the local community.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DE563-C561-0505-D4B6-072841652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496089"/>
            <a:ext cx="9622971" cy="771743"/>
          </a:xfrm>
        </p:spPr>
        <p:txBody>
          <a:bodyPr>
            <a:normAutofit/>
          </a:bodyPr>
          <a:lstStyle/>
          <a:p>
            <a:pPr algn="ctr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December 19, 2022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2529AB-8F99-47FB-91B5-93565E54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E11F890-74C3-40C9-9A8B-A80E3870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874070-078A-470B-9C8C-BD1BCB55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B49EE-94D4-8F0E-4802-BFF741F12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49" y="219789"/>
            <a:ext cx="814283" cy="814283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79D097B-229F-47B9-49A4-2ACB45C4C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0" y="1467179"/>
            <a:ext cx="10285615" cy="17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7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71ECC5-51D9-4E70-89C1-3DCF3A372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9DAED-6998-636A-C430-D961C85D9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766457"/>
            <a:ext cx="10909073" cy="165462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2022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DE563-C561-0505-D4B6-072841652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496089"/>
            <a:ext cx="9622971" cy="771743"/>
          </a:xfrm>
        </p:spPr>
        <p:txBody>
          <a:bodyPr>
            <a:normAutofit/>
          </a:bodyPr>
          <a:lstStyle/>
          <a:p>
            <a:pPr algn="ct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2529AB-8F99-47FB-91B5-93565E54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E11F890-74C3-40C9-9A8B-A80E3870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874070-078A-470B-9C8C-BD1BCB55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1361E-C9FC-1FDE-945D-EE42B95F3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38" y="240880"/>
            <a:ext cx="784170" cy="784170"/>
          </a:xfrm>
          <a:prstGeom prst="rect">
            <a:avLst/>
          </a:prstGeom>
        </p:spPr>
      </p:pic>
      <p:pic>
        <p:nvPicPr>
          <p:cNvPr id="4" name="Picture 3" descr="A picture containing text, clipart">
            <a:extLst>
              <a:ext uri="{FF2B5EF4-FFF2-40B4-BE49-F238E27FC236}">
                <a16:creationId xmlns:a16="http://schemas.microsoft.com/office/drawing/2014/main" id="{4A5BA814-88D2-12BD-C68C-037A3418D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0" y="1467179"/>
            <a:ext cx="10285615" cy="17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7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003A-2789-CB86-DBD7-2C1ADB1D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from 2022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C491E-2DDD-4BD9-EE8A-38ED2C811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Total Dollars Raised: $46,566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First year for Main Street Match and Corporate Sponsors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Approximately 50,000 attendees to Christmas in Davidson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Visitors liked the new layout for the Christmas Tree Village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2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8D2D-216F-01DD-9C57-CD8F8652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Dollar Vote Getters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4099-BA7F-F81A-35EE-ECEFFF92B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endParaRPr lang="en-US" sz="30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130B9-D480-668C-E268-AA531B37FD02}"/>
              </a:ext>
            </a:extLst>
          </p:cNvPr>
          <p:cNvSpPr txBox="1"/>
          <p:nvPr/>
        </p:nvSpPr>
        <p:spPr>
          <a:xfrm>
            <a:off x="1736584" y="5294757"/>
            <a:ext cx="2187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 Herren Project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B28A1-4D63-B36D-589A-65C9AF29C459}"/>
              </a:ext>
            </a:extLst>
          </p:cNvPr>
          <p:cNvSpPr txBox="1"/>
          <p:nvPr/>
        </p:nvSpPr>
        <p:spPr>
          <a:xfrm>
            <a:off x="5012774" y="5335276"/>
            <a:ext cx="2220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Senior Community 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Connections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2E85E8-D72A-04AF-3B47-F5F18C2BBC3F}"/>
              </a:ext>
            </a:extLst>
          </p:cNvPr>
          <p:cNvSpPr txBox="1"/>
          <p:nvPr/>
        </p:nvSpPr>
        <p:spPr>
          <a:xfrm>
            <a:off x="8368598" y="5398491"/>
            <a:ext cx="2414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Caterpillar Ministries</a:t>
            </a:r>
          </a:p>
        </p:txBody>
      </p:sp>
      <p:pic>
        <p:nvPicPr>
          <p:cNvPr id="8" name="Picture 7" descr="A picture containing outdoor, porch, park&#10;&#10;Description automatically generated">
            <a:extLst>
              <a:ext uri="{FF2B5EF4-FFF2-40B4-BE49-F238E27FC236}">
                <a16:creationId xmlns:a16="http://schemas.microsoft.com/office/drawing/2014/main" id="{C2970A6D-76E2-F081-8191-FA19242F8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0" y="1845734"/>
            <a:ext cx="2390775" cy="3429000"/>
          </a:xfrm>
          <a:prstGeom prst="rect">
            <a:avLst/>
          </a:prstGeom>
        </p:spPr>
      </p:pic>
      <p:pic>
        <p:nvPicPr>
          <p:cNvPr id="13" name="Picture 12" descr="A picture containing tree&#10;&#10;Description automatically generated">
            <a:extLst>
              <a:ext uri="{FF2B5EF4-FFF2-40B4-BE49-F238E27FC236}">
                <a16:creationId xmlns:a16="http://schemas.microsoft.com/office/drawing/2014/main" id="{A4ED3201-2DDF-4445-83F9-386B35F65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39" y="1841128"/>
            <a:ext cx="2038350" cy="3419475"/>
          </a:xfrm>
          <a:prstGeom prst="rect">
            <a:avLst/>
          </a:prstGeom>
        </p:spPr>
      </p:pic>
      <p:pic>
        <p:nvPicPr>
          <p:cNvPr id="15" name="Picture 14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529CA610-B860-31AF-43FE-344E73EFC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050" y="1871521"/>
            <a:ext cx="2190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8D2D-216F-01DD-9C57-CD8F8652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number of Individual Votes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4099-BA7F-F81A-35EE-ECEFFF92B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endParaRPr lang="en-US" sz="30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130B9-D480-668C-E268-AA531B37FD02}"/>
              </a:ext>
            </a:extLst>
          </p:cNvPr>
          <p:cNvSpPr txBox="1"/>
          <p:nvPr/>
        </p:nvSpPr>
        <p:spPr>
          <a:xfrm>
            <a:off x="1538421" y="5294757"/>
            <a:ext cx="2583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Herren Project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B28A1-4D63-B36D-589A-65C9AF29C459}"/>
              </a:ext>
            </a:extLst>
          </p:cNvPr>
          <p:cNvSpPr txBox="1"/>
          <p:nvPr/>
        </p:nvSpPr>
        <p:spPr>
          <a:xfrm>
            <a:off x="5012774" y="5335276"/>
            <a:ext cx="235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Davidson Lifeline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2E85E8-D72A-04AF-3B47-F5F18C2BBC3F}"/>
              </a:ext>
            </a:extLst>
          </p:cNvPr>
          <p:cNvSpPr txBox="1"/>
          <p:nvPr/>
        </p:nvSpPr>
        <p:spPr>
          <a:xfrm>
            <a:off x="8037443" y="5370644"/>
            <a:ext cx="3265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Hope House Foundation</a:t>
            </a:r>
          </a:p>
        </p:txBody>
      </p:sp>
      <p:pic>
        <p:nvPicPr>
          <p:cNvPr id="5" name="Picture 4" descr="A picture containing outdoor, porch, park&#10;&#10;Description automatically generated">
            <a:extLst>
              <a:ext uri="{FF2B5EF4-FFF2-40B4-BE49-F238E27FC236}">
                <a16:creationId xmlns:a16="http://schemas.microsoft.com/office/drawing/2014/main" id="{1C33786D-56B6-04D4-3DB2-043E182E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21" y="1834123"/>
            <a:ext cx="2390775" cy="3429000"/>
          </a:xfrm>
          <a:prstGeom prst="rect">
            <a:avLst/>
          </a:prstGeom>
        </p:spPr>
      </p:pic>
      <p:pic>
        <p:nvPicPr>
          <p:cNvPr id="7" name="Picture 6" descr="A picture containing tree, person&#10;&#10;Description automatically generated">
            <a:extLst>
              <a:ext uri="{FF2B5EF4-FFF2-40B4-BE49-F238E27FC236}">
                <a16:creationId xmlns:a16="http://schemas.microsoft.com/office/drawing/2014/main" id="{765DCC83-D1B1-3C2E-DEB7-8D446C450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897579"/>
            <a:ext cx="2552700" cy="3381375"/>
          </a:xfrm>
          <a:prstGeom prst="rect">
            <a:avLst/>
          </a:prstGeom>
        </p:spPr>
      </p:pic>
      <p:pic>
        <p:nvPicPr>
          <p:cNvPr id="15" name="Picture 14" descr="A picture containing tree, outdoor, ground, plant&#10;&#10;Description automatically generated">
            <a:extLst>
              <a:ext uri="{FF2B5EF4-FFF2-40B4-BE49-F238E27FC236}">
                <a16:creationId xmlns:a16="http://schemas.microsoft.com/office/drawing/2014/main" id="{AF0B6787-535E-AF57-18E0-157335E7C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56" y="1846994"/>
            <a:ext cx="21240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7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8D2D-216F-01DD-9C57-CD8F8652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4099-BA7F-F81A-35EE-ECEFFF92B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endParaRPr lang="en-US" sz="30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130B9-D480-668C-E268-AA531B37FD02}"/>
              </a:ext>
            </a:extLst>
          </p:cNvPr>
          <p:cNvSpPr txBox="1"/>
          <p:nvPr/>
        </p:nvSpPr>
        <p:spPr>
          <a:xfrm>
            <a:off x="1036320" y="5275436"/>
            <a:ext cx="181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Kids Favorite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B28A1-4D63-B36D-589A-65C9AF29C459}"/>
              </a:ext>
            </a:extLst>
          </p:cNvPr>
          <p:cNvSpPr txBox="1"/>
          <p:nvPr/>
        </p:nvSpPr>
        <p:spPr>
          <a:xfrm>
            <a:off x="4154558" y="5328946"/>
            <a:ext cx="1276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Prettiest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2E85E8-D72A-04AF-3B47-F5F18C2BBC3F}"/>
              </a:ext>
            </a:extLst>
          </p:cNvPr>
          <p:cNvSpPr txBox="1"/>
          <p:nvPr/>
        </p:nvSpPr>
        <p:spPr>
          <a:xfrm>
            <a:off x="6531651" y="5346200"/>
            <a:ext cx="240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Most Educational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90992-7550-F982-92FD-05C4D4D40EB1}"/>
              </a:ext>
            </a:extLst>
          </p:cNvPr>
          <p:cNvSpPr txBox="1"/>
          <p:nvPr/>
        </p:nvSpPr>
        <p:spPr>
          <a:xfrm>
            <a:off x="9347029" y="5353206"/>
            <a:ext cx="197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Most Creative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257A6-F975-0B60-4EE9-6D3EBB412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4" y="1985437"/>
            <a:ext cx="1735045" cy="3278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D0E808-4C92-39BC-C2F2-A5DE2B88E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570" y="1920922"/>
            <a:ext cx="1772175" cy="3316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19D90C-8FFE-5116-F73C-D9BF470E4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381" y="1945314"/>
            <a:ext cx="2072788" cy="34078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FFE36C-AA68-EAB9-C915-310601BA7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283" y="1895524"/>
            <a:ext cx="1570437" cy="34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724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</TotalTime>
  <Words>100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“Connecting Local Communities” Highlighting local non-profits and businesses teaming up to raise funds to help the local community.</vt:lpstr>
      <vt:lpstr>2022 Results</vt:lpstr>
      <vt:lpstr>Highlights from 2022 Event</vt:lpstr>
      <vt:lpstr>Top Dollar Vote Getters</vt:lpstr>
      <vt:lpstr>Top number of Individual Votes</vt:lpstr>
      <vt:lpstr>Categories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Tree Village Results</dc:title>
  <dc:creator>Diane Law</dc:creator>
  <cp:lastModifiedBy>Diane Law</cp:lastModifiedBy>
  <cp:revision>31</cp:revision>
  <dcterms:created xsi:type="dcterms:W3CDTF">2022-12-13T20:04:16Z</dcterms:created>
  <dcterms:modified xsi:type="dcterms:W3CDTF">2023-01-03T16:27:58Z</dcterms:modified>
</cp:coreProperties>
</file>